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248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E0FA-283F-454B-B19F-4FEE07FC5AE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019A-783D-4606-B411-1FC77E12DD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32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E0FA-283F-454B-B19F-4FEE07FC5AE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019A-783D-4606-B411-1FC77E12DD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952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E0FA-283F-454B-B19F-4FEE07FC5AE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019A-783D-4606-B411-1FC77E12DD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3763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E0FA-283F-454B-B19F-4FEE07FC5AE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019A-783D-4606-B411-1FC77E12DD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06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E0FA-283F-454B-B19F-4FEE07FC5AE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019A-783D-4606-B411-1FC77E12DD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9232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E0FA-283F-454B-B19F-4FEE07FC5AE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019A-783D-4606-B411-1FC77E12DD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579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E0FA-283F-454B-B19F-4FEE07FC5AE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019A-783D-4606-B411-1FC77E12DD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029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E0FA-283F-454B-B19F-4FEE07FC5AE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019A-783D-4606-B411-1FC77E12DD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909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E0FA-283F-454B-B19F-4FEE07FC5AE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019A-783D-4606-B411-1FC77E12DD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4267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E0FA-283F-454B-B19F-4FEE07FC5AE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019A-783D-4606-B411-1FC77E12DD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7757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E0FA-283F-454B-B19F-4FEE07FC5AE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019A-783D-4606-B411-1FC77E12DD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154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0E0FA-283F-454B-B19F-4FEE07FC5AE2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5019A-783D-4606-B411-1FC77E12DD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881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DEDA125-623F-635F-A0A4-F68B17778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00226" cy="10691813"/>
          </a:xfrm>
          <a:prstGeom prst="rect">
            <a:avLst/>
          </a:prstGeom>
        </p:spPr>
      </p:pic>
      <p:sp>
        <p:nvSpPr>
          <p:cNvPr id="8" name="Bouton d’action : avant ou précédent 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A88819E-622F-2C9C-38CD-8E88D3E995C7}"/>
              </a:ext>
            </a:extLst>
          </p:cNvPr>
          <p:cNvSpPr/>
          <p:nvPr/>
        </p:nvSpPr>
        <p:spPr>
          <a:xfrm>
            <a:off x="6831486" y="4844956"/>
            <a:ext cx="668740" cy="641445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083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FDEC24C-B7F9-17E7-C0E3-EA68FE185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8239"/>
            <a:ext cx="7559675" cy="10639544"/>
          </a:xfrm>
          <a:prstGeom prst="rect">
            <a:avLst/>
          </a:prstGeom>
        </p:spPr>
      </p:pic>
      <p:sp>
        <p:nvSpPr>
          <p:cNvPr id="6" name="Bouton d’action : avant ou précédent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3BC393A-DC9A-E7CD-9E1E-B1B9D66CD4F2}"/>
              </a:ext>
            </a:extLst>
          </p:cNvPr>
          <p:cNvSpPr/>
          <p:nvPr/>
        </p:nvSpPr>
        <p:spPr>
          <a:xfrm>
            <a:off x="6890935" y="4895529"/>
            <a:ext cx="668740" cy="641445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Bouton d’action : retour ou précédent 6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75A88DF3-4077-B800-FA89-8A93CAD8F67B}"/>
              </a:ext>
            </a:extLst>
          </p:cNvPr>
          <p:cNvSpPr/>
          <p:nvPr/>
        </p:nvSpPr>
        <p:spPr>
          <a:xfrm>
            <a:off x="19285" y="4895528"/>
            <a:ext cx="668741" cy="641445"/>
          </a:xfrm>
          <a:prstGeom prst="actionButtonBackPrevio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7860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A110116-DD23-A455-8C5A-097924E3B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28317" cy="10691813"/>
          </a:xfrm>
          <a:prstGeom prst="rect">
            <a:avLst/>
          </a:prstGeom>
        </p:spPr>
      </p:pic>
      <p:sp>
        <p:nvSpPr>
          <p:cNvPr id="6" name="Bouton d’action : avant ou précédent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69ABDF7-62CC-A4B4-16FD-33F75AE7E92D}"/>
              </a:ext>
            </a:extLst>
          </p:cNvPr>
          <p:cNvSpPr/>
          <p:nvPr/>
        </p:nvSpPr>
        <p:spPr>
          <a:xfrm>
            <a:off x="6859576" y="4872249"/>
            <a:ext cx="668740" cy="641445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Bouton d’action : retour ou précédent 6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748ED86E-B299-71EE-69E1-58C03F8D4683}"/>
              </a:ext>
            </a:extLst>
          </p:cNvPr>
          <p:cNvSpPr/>
          <p:nvPr/>
        </p:nvSpPr>
        <p:spPr>
          <a:xfrm>
            <a:off x="31359" y="4872249"/>
            <a:ext cx="668741" cy="641445"/>
          </a:xfrm>
          <a:prstGeom prst="actionButtonBackPrevio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588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468B659-E978-F606-A8D8-22F079246B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7497633" cy="10691813"/>
          </a:xfrm>
          <a:prstGeom prst="rect">
            <a:avLst/>
          </a:prstGeom>
        </p:spPr>
      </p:pic>
      <p:sp>
        <p:nvSpPr>
          <p:cNvPr id="6" name="Bouton d’action : avant ou précédent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1C939FF-80F4-0486-0E19-95B07CF58700}"/>
              </a:ext>
            </a:extLst>
          </p:cNvPr>
          <p:cNvSpPr/>
          <p:nvPr/>
        </p:nvSpPr>
        <p:spPr>
          <a:xfrm>
            <a:off x="6890935" y="4872250"/>
            <a:ext cx="668740" cy="641445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Bouton d’action : retour ou précédent 6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4E2BFC78-1694-DF60-5DBD-83CDBD76DD72}"/>
              </a:ext>
            </a:extLst>
          </p:cNvPr>
          <p:cNvSpPr/>
          <p:nvPr/>
        </p:nvSpPr>
        <p:spPr>
          <a:xfrm>
            <a:off x="54032" y="4872250"/>
            <a:ext cx="668741" cy="641445"/>
          </a:xfrm>
          <a:prstGeom prst="actionButtonBackPrevio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0863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</TotalTime>
  <Words>0</Words>
  <Application>Microsoft Office PowerPoint</Application>
  <PresentationFormat>Personnalisé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Gilles Lambert</dc:creator>
  <cp:lastModifiedBy>Gilles Lambert</cp:lastModifiedBy>
  <cp:revision>3</cp:revision>
  <dcterms:created xsi:type="dcterms:W3CDTF">2026-10-12T13:20:28Z</dcterms:created>
  <dcterms:modified xsi:type="dcterms:W3CDTF">2026-10-12T13:36:42Z</dcterms:modified>
</cp:coreProperties>
</file>